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7402EB2-7283-4CA1-83C9-552E08633D25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FBC159C-852B-420E-9203-E4DE887450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wavemagazine.net/arhiva/18/topic/mkd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ache.virtualtourist.com/1220580-skopje_macedonia-Skopj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esvstudybible.org/sb/images/1200/map-46-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2id.korea.army.mil/i/history/wwi_trainin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cache.virtualtourist.com/1222121-tetovo_macedonia_skopje_ohrid-Tetovo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rthodox-christian-comment.co.uk/conten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hyperlink" Target="http://trcs.wikispaces.com/file/view/605islam.gif/38779016/605islam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www.tnmine.tn.nic.in/images/Oil-Ga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itteristic.com/wp-content/uploads/2008/09/pandas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z.about.com/d/greenliving/1/0/W/-/-/-/coal-miner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609600"/>
            <a:ext cx="4038600" cy="1470025"/>
          </a:xfrm>
        </p:spPr>
        <p:txBody>
          <a:bodyPr/>
          <a:lstStyle/>
          <a:p>
            <a:r>
              <a:rPr lang="en-US" dirty="0" smtClean="0"/>
              <a:t>Macedonians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133600"/>
            <a:ext cx="442264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By: Genevieve </a:t>
            </a:r>
            <a:r>
              <a:rPr lang="en-US" dirty="0" err="1" smtClean="0"/>
              <a:t>Moresco</a:t>
            </a:r>
            <a:r>
              <a:rPr lang="en-US" dirty="0" smtClean="0"/>
              <a:t>, </a:t>
            </a:r>
          </a:p>
          <a:p>
            <a:r>
              <a:rPr lang="en-US" dirty="0" smtClean="0"/>
              <a:t>Sergio Diaz, Nick </a:t>
            </a:r>
            <a:r>
              <a:rPr lang="en-US" dirty="0" err="1" smtClean="0"/>
              <a:t>Lamdin</a:t>
            </a:r>
            <a:r>
              <a:rPr lang="en-US" dirty="0" smtClean="0"/>
              <a:t>, </a:t>
            </a:r>
            <a:r>
              <a:rPr lang="en-US" dirty="0" err="1" smtClean="0"/>
              <a:t>Decoda</a:t>
            </a:r>
            <a:r>
              <a:rPr lang="en-US" dirty="0" smtClean="0"/>
              <a:t> </a:t>
            </a:r>
            <a:r>
              <a:rPr lang="en-US" dirty="0" err="1" smtClean="0"/>
              <a:t>Riggin</a:t>
            </a:r>
            <a:endParaRPr lang="en-US" dirty="0"/>
          </a:p>
        </p:txBody>
      </p:sp>
      <p:pic>
        <p:nvPicPr>
          <p:cNvPr id="48130" name="Picture 2" descr="http://www.wavemagazine.net/arhiva/18/topic/mk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010025"/>
            <a:ext cx="42672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http://p.vtourist.com/1220580-skopje_macedonia-Skopj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3375"/>
            <a:ext cx="4030596" cy="27146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~Originated From~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4343400" cy="68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92D050"/>
                </a:solidFill>
              </a:rPr>
              <a:t>The Greek Peninsula…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51202" name="Picture 2" descr="http://www.esvstudybible.org/sb/images/1200/map-46-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3007070"/>
            <a:ext cx="5105400" cy="3850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o-ventures.com/Philip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09925"/>
            <a:ext cx="3048000" cy="36480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Ruled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Philip II – 346 BCE : </a:t>
            </a:r>
            <a:r>
              <a:rPr lang="en-US" sz="2000" dirty="0" err="1" smtClean="0">
                <a:solidFill>
                  <a:srgbClr val="FF0000"/>
                </a:solidFill>
              </a:rPr>
              <a:t>Maurya</a:t>
            </a:r>
            <a:r>
              <a:rPr lang="en-US" sz="2000" dirty="0" smtClean="0">
                <a:solidFill>
                  <a:srgbClr val="FF0000"/>
                </a:solidFill>
              </a:rPr>
              <a:t> Empire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Alexander III “The Great”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– 336-324BCE : Macedonian Empire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Marc Anthony – 42-30 BCE : Octavian Empire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Basil I – 867 AD-1025 : Byzantine Empire</a:t>
            </a:r>
          </a:p>
          <a:p>
            <a:pPr>
              <a:buNone/>
            </a:pPr>
            <a:r>
              <a:rPr lang="en-US" sz="2000" dirty="0" err="1" smtClean="0">
                <a:solidFill>
                  <a:srgbClr val="FF0000"/>
                </a:solidFill>
              </a:rPr>
              <a:t>Mariovo-Prilep</a:t>
            </a:r>
            <a:r>
              <a:rPr lang="en-US" sz="2000" dirty="0" smtClean="0">
                <a:solidFill>
                  <a:srgbClr val="FF0000"/>
                </a:solidFill>
              </a:rPr>
              <a:t> - Ottoman Empire : 1389 AD</a:t>
            </a:r>
          </a:p>
        </p:txBody>
      </p:sp>
      <p:pic>
        <p:nvPicPr>
          <p:cNvPr id="6148" name="Picture 4" descr="http://87.106.31.81/Roland/wordpress/wp-content/uploads/2010/03/alexander_the_grea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9825" y="3209925"/>
            <a:ext cx="2924175" cy="364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5029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Alexander the Great – Excellent Leader; Brought over the Orthodox religion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Greek literature – Expanded education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Greek Music – expanded education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Created one of the largest empires in Ancient history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Philip; Alexander's father, brought most of the city states of mainland Greece to Macedonia.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Bishop Theodosius of Skopje began a campaign for an independent Macedonian Orthodox Church and restoration of the Ohrid Archbishopric, which was abolished in 1767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Created borders of the Balkan peninsula 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Dialect was created between Macedonians and the Bulgarians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The Greek ethnographer Nicolaides created the Northern Boundary of Macedonia.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Ottoman empire was a huge influence on customs and languages of Islamic societies including Arabic. Also, created writing calligraphy.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94" name="Picture 10" descr="http://www.2id.korea.army.mil/i/history/wwi_train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838200"/>
            <a:ext cx="4724400" cy="29055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Wars and 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429000" cy="4038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WWI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Balkan Wars(2)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First World War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Civil War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Kosovo Wars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Yugoslav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Battle of Chaeronea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Wars of Macedonia[ 1</a:t>
            </a:r>
            <a:r>
              <a:rPr lang="en-US" sz="2000" baseline="30000" dirty="0" smtClean="0">
                <a:solidFill>
                  <a:srgbClr val="FFFF00"/>
                </a:solidFill>
              </a:rPr>
              <a:t>st</a:t>
            </a:r>
            <a:r>
              <a:rPr lang="en-US" sz="2000" dirty="0" smtClean="0">
                <a:solidFill>
                  <a:srgbClr val="FFFF00"/>
                </a:solidFill>
              </a:rPr>
              <a:t>,2</a:t>
            </a:r>
            <a:r>
              <a:rPr lang="en-US" sz="2000" baseline="30000" dirty="0" smtClean="0">
                <a:solidFill>
                  <a:srgbClr val="FFFF00"/>
                </a:solidFill>
              </a:rPr>
              <a:t>nd,</a:t>
            </a:r>
            <a:r>
              <a:rPr lang="en-US" sz="2000" dirty="0" smtClean="0">
                <a:solidFill>
                  <a:srgbClr val="FFFF00"/>
                </a:solidFill>
              </a:rPr>
              <a:t> 3</a:t>
            </a:r>
            <a:r>
              <a:rPr lang="en-US" sz="2000" baseline="30000" dirty="0" smtClean="0">
                <a:solidFill>
                  <a:srgbClr val="FFFF00"/>
                </a:solidFill>
              </a:rPr>
              <a:t>rd</a:t>
            </a:r>
            <a:r>
              <a:rPr lang="en-US" sz="2000" dirty="0" smtClean="0">
                <a:solidFill>
                  <a:srgbClr val="FFFF00"/>
                </a:solidFill>
              </a:rPr>
              <a:t>, 4</a:t>
            </a:r>
            <a:r>
              <a:rPr lang="en-US" sz="2000" baseline="30000" dirty="0" smtClean="0">
                <a:solidFill>
                  <a:srgbClr val="FFFF00"/>
                </a:solidFill>
              </a:rPr>
              <a:t>th</a:t>
            </a:r>
            <a:r>
              <a:rPr lang="en-US" sz="2000" dirty="0" smtClean="0">
                <a:solidFill>
                  <a:srgbClr val="FFFF00"/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FFFF00"/>
                </a:solidFill>
              </a:rPr>
              <a:t>Seleucid War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67586" name="Picture 2" descr="http://cache.virtualtourist.com/1222121-tetovo_macedonia_skopje_ohrid-Tetov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1500" y="3724275"/>
            <a:ext cx="4762500" cy="3133725"/>
          </a:xfrm>
          <a:prstGeom prst="rect">
            <a:avLst/>
          </a:prstGeom>
          <a:noFill/>
        </p:spPr>
      </p:pic>
      <p:sp>
        <p:nvSpPr>
          <p:cNvPr id="67588" name="AutoShape 4" descr="https://aes-humanities8.wikispaces.com/file/view/WW1.5.jpg/32644077/WW1.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90" name="AutoShape 6" descr="https://aes-humanities8.wikispaces.com/file/view/WW1.5.jpg/32644077/WW1.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92" name="AutoShape 8" descr="https://aes-humanities8.wikispaces.com/file/view/WW1.5.jpg/32644077/WW1.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086600" cy="106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Orthodox Christianity followed by Islam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66562" name="Picture 2" descr="http://www.orthodox-christian-comment.co.uk/conten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2925" y="2038350"/>
            <a:ext cx="4791075" cy="4819650"/>
          </a:xfrm>
          <a:prstGeom prst="rect">
            <a:avLst/>
          </a:prstGeom>
          <a:noFill/>
        </p:spPr>
      </p:pic>
      <p:pic>
        <p:nvPicPr>
          <p:cNvPr id="66564" name="Picture 4" descr="http://trcs.wikispaces.com/file/view/605islam.gif/38779016/605islam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38400"/>
            <a:ext cx="435646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886200" cy="17526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FF6699"/>
                </a:solidFill>
              </a:rPr>
              <a:t>Outside Resources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FF6699"/>
                </a:solidFill>
              </a:rPr>
              <a:t>Oil and Gas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rgbClr val="FF6699"/>
                </a:solidFill>
              </a:rPr>
              <a:t>Coal Resources</a:t>
            </a:r>
            <a:endParaRPr lang="en-US" dirty="0">
              <a:solidFill>
                <a:srgbClr val="FF6699"/>
              </a:solidFill>
            </a:endParaRPr>
          </a:p>
        </p:txBody>
      </p:sp>
      <p:pic>
        <p:nvPicPr>
          <p:cNvPr id="65538" name="Picture 2" descr="http://www.tnmine.tn.nic.in/images/Oil-Ga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827123"/>
            <a:ext cx="3200400" cy="3030877"/>
          </a:xfrm>
          <a:prstGeom prst="rect">
            <a:avLst/>
          </a:prstGeom>
          <a:noFill/>
        </p:spPr>
      </p:pic>
      <p:pic>
        <p:nvPicPr>
          <p:cNvPr id="65540" name="Picture 4" descr="http://z.about.com/d/greenliving/1/0/W/-/-/-/coal-min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3867"/>
            <a:ext cx="4419600" cy="2994133"/>
          </a:xfrm>
          <a:prstGeom prst="rect">
            <a:avLst/>
          </a:prstGeom>
          <a:noFill/>
        </p:spPr>
      </p:pic>
      <p:pic>
        <p:nvPicPr>
          <p:cNvPr id="65542" name="Picture 6" descr="http://critteristic.com/wp-content/uploads/2008/09/panda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304800"/>
            <a:ext cx="2971800" cy="3043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Physical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Skopje – River; Traveling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River used for drinking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Crnaalesev Ski mountains; Natural resources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Oil filled areas – Natural Resource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Lakes – Traveling; water/food </a:t>
            </a:r>
            <a:r>
              <a:rPr lang="en-US" smtClean="0">
                <a:solidFill>
                  <a:srgbClr val="FFFF00"/>
                </a:solidFill>
              </a:rPr>
              <a:t>supplie</a:t>
            </a:r>
            <a:endParaRPr lang="en-US" dirty="0">
              <a:solidFill>
                <a:srgbClr val="FFFF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76</TotalTime>
  <Words>262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Macedonians</vt:lpstr>
      <vt:lpstr>~Originated From~</vt:lpstr>
      <vt:lpstr>Ruled By:</vt:lpstr>
      <vt:lpstr>Influences</vt:lpstr>
      <vt:lpstr>Wars and Conflicts</vt:lpstr>
      <vt:lpstr>Religion</vt:lpstr>
      <vt:lpstr>Economy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Macedonians</dc:title>
  <dc:creator>genevievecmoresco</dc:creator>
  <cp:lastModifiedBy>Alexandra Harris</cp:lastModifiedBy>
  <cp:revision>10</cp:revision>
  <dcterms:created xsi:type="dcterms:W3CDTF">2010-04-30T18:03:31Z</dcterms:created>
  <dcterms:modified xsi:type="dcterms:W3CDTF">2010-05-10T13:25:19Z</dcterms:modified>
</cp:coreProperties>
</file>